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56" r:id="rId5"/>
    <p:sldId id="26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89DF49-991E-46F0-8280-5AD7B79EBEEA}" v="10" dt="2020-04-30T16:39:41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4BA90-8F20-4035-8E83-FF7D27D5CD4E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D48B6E-23DC-4453-B1B0-81B33550DECB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84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BA90-8F20-4035-8E83-FF7D27D5CD4E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B6E-23DC-4453-B1B0-81B33550D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629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BA90-8F20-4035-8E83-FF7D27D5CD4E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B6E-23DC-4453-B1B0-81B33550D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311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BA90-8F20-4035-8E83-FF7D27D5CD4E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B6E-23DC-4453-B1B0-81B33550D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57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BA90-8F20-4035-8E83-FF7D27D5CD4E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B6E-23DC-4453-B1B0-81B33550DECB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82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BA90-8F20-4035-8E83-FF7D27D5CD4E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B6E-23DC-4453-B1B0-81B33550D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624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BA90-8F20-4035-8E83-FF7D27D5CD4E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B6E-23DC-4453-B1B0-81B33550D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008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BA90-8F20-4035-8E83-FF7D27D5CD4E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B6E-23DC-4453-B1B0-81B33550D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045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BA90-8F20-4035-8E83-FF7D27D5CD4E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B6E-23DC-4453-B1B0-81B33550D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312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BA90-8F20-4035-8E83-FF7D27D5CD4E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B6E-23DC-4453-B1B0-81B33550D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914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BA90-8F20-4035-8E83-FF7D27D5CD4E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B6E-23DC-4453-B1B0-81B33550D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859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864BA90-8F20-4035-8E83-FF7D27D5CD4E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5D48B6E-23DC-4453-B1B0-81B33550D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64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://blog.dnevnik.hr/igniss/2014/08/index.html" TargetMode="External"/><Relationship Id="rId7" Type="http://schemas.openxmlformats.org/officeDocument/2006/relationships/hyperlink" Target="https://ro.wikipedia.org/wiki/P%C4%83dur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hyperlink" Target="https://hr.wikipedia.org/wiki/Sunce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editmax.eu/zazrak-jmenem-vod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2D15BD-6775-4B89-A45E-8599B85754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MEĐUSOBNA POVEZANOST ŽIVE I NEŽIVE PRIRODE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7B1B7-E14D-4F9F-932A-4F3D62873C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                                                              Karla Bručić</a:t>
            </a:r>
          </a:p>
        </p:txBody>
      </p:sp>
    </p:spTree>
    <p:extLst>
      <p:ext uri="{BB962C8B-B14F-4D97-AF65-F5344CB8AC3E}">
        <p14:creationId xmlns:p14="http://schemas.microsoft.com/office/powerpoint/2010/main" val="152674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EECF15-31FC-4B59-B5F5-9DA906E4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798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6AFE97-56BE-472F-A675-A70910FD9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468"/>
            <a:ext cx="10515600" cy="5341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Živa i neživa priroda međusobno su povezane. Ljudi se hrane biljkama i životinjama.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endParaRPr lang="hr-HR" sz="3200" dirty="0"/>
          </a:p>
          <a:p>
            <a:pPr marL="45720" indent="0">
              <a:buNone/>
            </a:pPr>
            <a:r>
              <a:rPr lang="hr-HR" sz="3200" dirty="0"/>
              <a:t>Zahvalna sam za zrak koji dišemo i vodu koju pijemo. Svi mi ljudi trebali bi ojačati svijest prema prirodnom okolišu i bogatstvu. Moramo shvatiti da je nužno recikliranje i briga o otpadu.</a:t>
            </a:r>
          </a:p>
        </p:txBody>
      </p:sp>
    </p:spTree>
    <p:extLst>
      <p:ext uri="{BB962C8B-B14F-4D97-AF65-F5344CB8AC3E}">
        <p14:creationId xmlns:p14="http://schemas.microsoft.com/office/powerpoint/2010/main" val="369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454F3B-5668-4EF1-8836-F56745544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143000" y="563881"/>
            <a:ext cx="987552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0A7C6A-A0C4-4562-99A5-7EE053264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985519"/>
            <a:ext cx="10279271" cy="530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3600" dirty="0"/>
              <a:t>Draga prirodo, </a:t>
            </a:r>
            <a:r>
              <a:rPr lang="hr-HR" sz="3600" dirty="0" err="1"/>
              <a:t>obećajem</a:t>
            </a:r>
            <a:r>
              <a:rPr lang="hr-HR" sz="3600" dirty="0"/>
              <a:t> ti da ćemo se brinuti za tebe kako bi se ti još tisućljećima mogla brinuti o nama!</a:t>
            </a:r>
          </a:p>
        </p:txBody>
      </p:sp>
    </p:spTree>
    <p:extLst>
      <p:ext uri="{BB962C8B-B14F-4D97-AF65-F5344CB8AC3E}">
        <p14:creationId xmlns:p14="http://schemas.microsoft.com/office/powerpoint/2010/main" val="250458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A4928F-2B9D-439E-BBEB-DBFD3FF0D1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POTOK-ŽIVOTNA ZAJEDNICA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407FA7A-36C1-4225-AD4C-3B7F335D37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79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C70057-C95B-414B-9055-199361E1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714345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6" name="Rezervirano mjesto slike 5" descr="Slika na kojoj se prikazuje trava, na otvorenom, priroda, stajanje&#10;&#10;Opis je automatski generiran">
            <a:extLst>
              <a:ext uri="{FF2B5EF4-FFF2-40B4-BE49-F238E27FC236}">
                <a16:creationId xmlns:a16="http://schemas.microsoft.com/office/drawing/2014/main" id="{943A4BA8-096B-4CBA-AF5F-C972890309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r="2356"/>
          <a:stretch>
            <a:fillRect/>
          </a:stretch>
        </p:blipFill>
        <p:spPr/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2E0F953-627B-4F9A-87CE-02BDD470E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638" y="967409"/>
            <a:ext cx="4714346" cy="5433391"/>
          </a:xfrm>
        </p:spPr>
        <p:txBody>
          <a:bodyPr>
            <a:normAutofit/>
          </a:bodyPr>
          <a:lstStyle/>
          <a:p>
            <a:r>
              <a:rPr lang="hr-HR" sz="2000" dirty="0"/>
              <a:t>Posjetila sam potok </a:t>
            </a:r>
            <a:r>
              <a:rPr lang="hr-HR" sz="2000" dirty="0" err="1"/>
              <a:t>Zlatarščicu</a:t>
            </a:r>
            <a:r>
              <a:rPr lang="hr-HR" sz="2000" dirty="0"/>
              <a:t>, koji prolazi istočnim dijelom grada Zlatara. Sunca i svjetlosti ima u izobilju. Vode u potoku nema puno, a na dnu potoka tlo je muljevito. Uz potok tlo je plodno. Zrak je čist. Temperatura zraka je oko 22c i mijenja se kroz 24 sata. Npr. ujutro je temperatura niža, a tijekom dana se povećava.</a:t>
            </a:r>
          </a:p>
        </p:txBody>
      </p:sp>
    </p:spTree>
    <p:extLst>
      <p:ext uri="{BB962C8B-B14F-4D97-AF65-F5344CB8AC3E}">
        <p14:creationId xmlns:p14="http://schemas.microsoft.com/office/powerpoint/2010/main" val="114721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1777A0-269B-439D-91F3-C812C22F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4667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6" name="Rezervirano mjesto slike 5" descr="Slika na kojoj se prikazuje trava, na otvorenom, stablo, polje&#10;&#10;Opis je automatski generiran">
            <a:extLst>
              <a:ext uri="{FF2B5EF4-FFF2-40B4-BE49-F238E27FC236}">
                <a16:creationId xmlns:a16="http://schemas.microsoft.com/office/drawing/2014/main" id="{3DE3685A-C862-4E92-A9DE-A7AC91AFF0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4" b="20484"/>
          <a:stretch>
            <a:fillRect/>
          </a:stretch>
        </p:blipFill>
        <p:spPr/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1D82FA9-4292-4170-B7B8-C18B785FC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8667" y="914400"/>
            <a:ext cx="5147733" cy="5181600"/>
          </a:xfrm>
        </p:spPr>
        <p:txBody>
          <a:bodyPr>
            <a:normAutofit/>
          </a:bodyPr>
          <a:lstStyle/>
          <a:p>
            <a:r>
              <a:rPr lang="hr-HR" sz="2000" dirty="0"/>
              <a:t>U potoku i uz potok vidjela sam ribe, žabe, trputce, vrbu i ostale biljke i životinje. </a:t>
            </a:r>
          </a:p>
        </p:txBody>
      </p:sp>
    </p:spTree>
    <p:extLst>
      <p:ext uri="{BB962C8B-B14F-4D97-AF65-F5344CB8AC3E}">
        <p14:creationId xmlns:p14="http://schemas.microsoft.com/office/powerpoint/2010/main" val="8082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EDB307-3E4D-4FA8-B146-6E4DA9D2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4667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6" name="Rezervirano mjesto slike 5" descr="Slika na kojoj se prikazuje trava, na otvorenom, biljka, cvijet&#10;&#10;Opis je automatski generiran">
            <a:extLst>
              <a:ext uri="{FF2B5EF4-FFF2-40B4-BE49-F238E27FC236}">
                <a16:creationId xmlns:a16="http://schemas.microsoft.com/office/drawing/2014/main" id="{23EE5067-66FE-4D72-8DCD-E357CD1D54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4" b="20484"/>
          <a:stretch>
            <a:fillRect/>
          </a:stretch>
        </p:blipFill>
        <p:spPr/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D4E4070-49A7-49E5-8F08-1D52F5D6C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6044" y="1196623"/>
            <a:ext cx="4854223" cy="4967110"/>
          </a:xfrm>
        </p:spPr>
        <p:txBody>
          <a:bodyPr>
            <a:normAutofit/>
          </a:bodyPr>
          <a:lstStyle/>
          <a:p>
            <a:r>
              <a:rPr lang="hr-HR" sz="2000" dirty="0"/>
              <a:t>Čula sam žubor vode i lagani vjetar. Područje uz potok prilično je onečišćeno. Ljudi često zbog nebrige i neznanja onečišćuju vodu. Vidjela sam mnogo plastičnih vrećica, guma i ostalog smeća. 2018. godine u potoku </a:t>
            </a:r>
            <a:r>
              <a:rPr lang="hr-HR" sz="2000" dirty="0" err="1"/>
              <a:t>Zlatarščica</a:t>
            </a:r>
            <a:r>
              <a:rPr lang="hr-HR" sz="2000" dirty="0"/>
              <a:t> uginula je veća količina ribe i to zbog stajskog gnoja koji je počeo utjecati u potok.</a:t>
            </a:r>
          </a:p>
        </p:txBody>
      </p:sp>
    </p:spTree>
    <p:extLst>
      <p:ext uri="{BB962C8B-B14F-4D97-AF65-F5344CB8AC3E}">
        <p14:creationId xmlns:p14="http://schemas.microsoft.com/office/powerpoint/2010/main" val="16417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D2DD41-6AA1-457F-8A54-FC068B1F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7657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6" name="Rezervirano mjesto slike 5" descr="Slika na kojoj se prikazuje trava, na otvorenom, rijeka, voda&#10;&#10;Opis je automatski generiran">
            <a:extLst>
              <a:ext uri="{FF2B5EF4-FFF2-40B4-BE49-F238E27FC236}">
                <a16:creationId xmlns:a16="http://schemas.microsoft.com/office/drawing/2014/main" id="{024C4813-888D-43C0-9285-82CE5ABBB9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r="2356"/>
          <a:stretch>
            <a:fillRect/>
          </a:stretch>
        </p:blipFill>
        <p:spPr/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61805C3-42C7-4EEE-ACC8-D1910C62B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311" y="1546579"/>
            <a:ext cx="4809067" cy="4854222"/>
          </a:xfrm>
          <a:effectLst/>
        </p:spPr>
        <p:txBody>
          <a:bodyPr>
            <a:normAutofit/>
          </a:bodyPr>
          <a:lstStyle/>
          <a:p>
            <a:r>
              <a:rPr lang="hr-HR" sz="2000" dirty="0"/>
              <a:t>Živa bića mogu živjeti samo ondje gdje ima životnih uvjeta. To su voda, zrak, svjetlost, toplina i hrana. Kada bi potpuno izostao jedan životni uvjet, to bi uzrokovalo smrt živog bića. Čovjek svojim djelovanjem stalno mijenja životne uvjete u okolišu. Sječa šuma, pretjerani izlov ribe i izgradnja modernih prometnica sve više ugrožavaju opstanak nekih biljaka i životinja.</a:t>
            </a:r>
          </a:p>
        </p:txBody>
      </p:sp>
    </p:spTree>
    <p:extLst>
      <p:ext uri="{BB962C8B-B14F-4D97-AF65-F5344CB8AC3E}">
        <p14:creationId xmlns:p14="http://schemas.microsoft.com/office/powerpoint/2010/main" val="33651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DBE4C0-FAD4-400A-B568-7E8678E3E2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LIVADA-ŽIVOTNA ZAJEDNICA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59E5781-2289-4CC6-B36A-1D6B39CA8F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97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9D8B60-C958-4F19-A059-89D85079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111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6" name="Rezervirano mjesto slike 5" descr="Slika na kojoj se prikazuje trava, na otvorenom, polje, zeleno&#10;&#10;Opis je automatski generiran">
            <a:extLst>
              <a:ext uri="{FF2B5EF4-FFF2-40B4-BE49-F238E27FC236}">
                <a16:creationId xmlns:a16="http://schemas.microsoft.com/office/drawing/2014/main" id="{D5EE77A2-D4A1-467D-B785-570F1885CA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4" b="20484"/>
          <a:stretch>
            <a:fillRect/>
          </a:stretch>
        </p:blipFill>
        <p:spPr/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936130B-DC34-4AF8-8826-2A67C257B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1061155"/>
            <a:ext cx="4724400" cy="5226755"/>
          </a:xfrm>
        </p:spPr>
        <p:txBody>
          <a:bodyPr>
            <a:normAutofit/>
          </a:bodyPr>
          <a:lstStyle/>
          <a:p>
            <a:r>
              <a:rPr lang="hr-HR" sz="2000" dirty="0"/>
              <a:t>Posjetila sam i livadu. Na njoj ima mnogo biljaka i životinja. Neke od biljaka su trputac, maslačak, djetelina, tratinčica, stolisnik i druge travke. Od životinja vidjela sam pčele, komarce, mrave, bumbare i leptire. Bilo mi je predivno posjetiti šarenu i raskošnu livadu.</a:t>
            </a:r>
          </a:p>
        </p:txBody>
      </p:sp>
    </p:spTree>
    <p:extLst>
      <p:ext uri="{BB962C8B-B14F-4D97-AF65-F5344CB8AC3E}">
        <p14:creationId xmlns:p14="http://schemas.microsoft.com/office/powerpoint/2010/main" val="24674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E454F8-228C-481B-A1D3-61079D5B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30321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BA04244-CE68-4CC2-B861-4F27D589F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43378"/>
            <a:ext cx="5157787" cy="1161697"/>
          </a:xfrm>
        </p:spPr>
        <p:txBody>
          <a:bodyPr/>
          <a:lstStyle/>
          <a:p>
            <a:r>
              <a:rPr lang="hr-HR" dirty="0"/>
              <a:t>ŽIVA PRIRODA</a:t>
            </a:r>
          </a:p>
        </p:txBody>
      </p:sp>
      <p:pic>
        <p:nvPicPr>
          <p:cNvPr id="8" name="Rezervirano mjesto sadržaja 7" descr="Slika na kojoj se prikazuje medvjed, trava, na otvorenom, smeđe&#10;&#10;Opis je automatski generiran">
            <a:extLst>
              <a:ext uri="{FF2B5EF4-FFF2-40B4-BE49-F238E27FC236}">
                <a16:creationId xmlns:a16="http://schemas.microsoft.com/office/drawing/2014/main" id="{16187BD4-F8E4-4B2B-9045-E955A247A1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3000" y="2899740"/>
            <a:ext cx="4754563" cy="3027020"/>
          </a:xfr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47E72C9-A5EE-4350-B84C-02D85ED00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NEŽIVA PRIRODA</a:t>
            </a:r>
          </a:p>
        </p:txBody>
      </p:sp>
      <p:pic>
        <p:nvPicPr>
          <p:cNvPr id="11" name="Rezervirano mjesto sadržaja 10" descr="Slika na kojoj se prikazuje zvijezda, sjedenje, narančasto, crveno&#10;&#10;Opis je automatski generiran">
            <a:extLst>
              <a:ext uri="{FF2B5EF4-FFF2-40B4-BE49-F238E27FC236}">
                <a16:creationId xmlns:a16="http://schemas.microsoft.com/office/drawing/2014/main" id="{4DC48A50-25F8-4D0A-9DB6-9B1C22A334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00863" y="2899739"/>
            <a:ext cx="3200400" cy="3027019"/>
          </a:xfrm>
        </p:spPr>
      </p:pic>
      <p:pic>
        <p:nvPicPr>
          <p:cNvPr id="6" name="Slika 5" descr="Slika na kojoj se prikazuje trava, šuma, na otvorenom, šumarak&#10;&#10;Opis je automatski generiran">
            <a:extLst>
              <a:ext uri="{FF2B5EF4-FFF2-40B4-BE49-F238E27FC236}">
                <a16:creationId xmlns:a16="http://schemas.microsoft.com/office/drawing/2014/main" id="{7D0B96A6-8944-4A65-B5F6-F9534ABC0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54100" y="2505075"/>
            <a:ext cx="4843463" cy="342168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5C6445D-6D5F-4AC1-920D-DFF0B53FDA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600508" y="2899739"/>
            <a:ext cx="475488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eljno">
  <a:themeElements>
    <a:clrScheme name="Temelj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j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3988CB901568469120F12A79B3733B" ma:contentTypeVersion="0" ma:contentTypeDescription="Create a new document." ma:contentTypeScope="" ma:versionID="1952ef6cb0eda14da275f77e321efa7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d9f75abf3a896473a0f415fcee2c4b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1F17A7-4C4F-4AFE-A6A2-4150A58BF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ECC8DBE-A637-496C-A4AF-FFC511F0A6D6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4DECE4E-402B-485E-95AA-A94DBBBAF2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POTOK-ŽIVOTNA ZAJEDNICA</Template>
  <TotalTime>0</TotalTime>
  <Words>356</Words>
  <Application>Microsoft Office PowerPoint</Application>
  <PresentationFormat>Široki zaslon</PresentationFormat>
  <Paragraphs>16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3" baseType="lpstr">
      <vt:lpstr>Corbel</vt:lpstr>
      <vt:lpstr>Temeljno</vt:lpstr>
      <vt:lpstr>MEĐUSOBNA POVEZANOST ŽIVE I NEŽIVE PRIRODE</vt:lpstr>
      <vt:lpstr>POTOK-ŽIVOTNA ZAJEDNICA</vt:lpstr>
      <vt:lpstr>PowerPoint prezentacija</vt:lpstr>
      <vt:lpstr>PowerPoint prezentacija</vt:lpstr>
      <vt:lpstr>PowerPoint prezentacija</vt:lpstr>
      <vt:lpstr>PowerPoint prezentacija</vt:lpstr>
      <vt:lpstr>LIVADA-ŽIVOTNA ZAJEDNICA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MEĐUSOBNA POVEZANOST ŽIVE I NEŽIVE PRIRODE</dc:title>
  <dc:creator>Karla Bručić</dc:creator>
  <cp:lastModifiedBy>Karla Bručić</cp:lastModifiedBy>
  <cp:revision>1</cp:revision>
  <dcterms:created xsi:type="dcterms:W3CDTF">2020-04-30T18:44:02Z</dcterms:created>
  <dcterms:modified xsi:type="dcterms:W3CDTF">2020-04-30T18:44:47Z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0x010100D93988CB901568469120F12A79B3733B</vt:lpwstr>
  </property>
</Properties>
</file>